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4"/>
  </p:notesMasterIdLst>
  <p:handoutMasterIdLst>
    <p:handoutMasterId r:id="rId35"/>
  </p:handoutMasterIdLst>
  <p:sldIdLst>
    <p:sldId id="668" r:id="rId6"/>
    <p:sldId id="1078" r:id="rId7"/>
    <p:sldId id="1080" r:id="rId8"/>
    <p:sldId id="1081" r:id="rId9"/>
    <p:sldId id="1054" r:id="rId10"/>
    <p:sldId id="1056" r:id="rId11"/>
    <p:sldId id="1057" r:id="rId12"/>
    <p:sldId id="1058" r:id="rId13"/>
    <p:sldId id="1059" r:id="rId14"/>
    <p:sldId id="1060" r:id="rId15"/>
    <p:sldId id="1061" r:id="rId16"/>
    <p:sldId id="1062" r:id="rId17"/>
    <p:sldId id="1063" r:id="rId18"/>
    <p:sldId id="1064" r:id="rId19"/>
    <p:sldId id="1065" r:id="rId20"/>
    <p:sldId id="1066" r:id="rId21"/>
    <p:sldId id="1067" r:id="rId22"/>
    <p:sldId id="1068" r:id="rId23"/>
    <p:sldId id="1069" r:id="rId24"/>
    <p:sldId id="1070" r:id="rId25"/>
    <p:sldId id="1071" r:id="rId26"/>
    <p:sldId id="1072" r:id="rId27"/>
    <p:sldId id="1073" r:id="rId28"/>
    <p:sldId id="1074" r:id="rId29"/>
    <p:sldId id="1075" r:id="rId30"/>
    <p:sldId id="1076" r:id="rId31"/>
    <p:sldId id="1077"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78"/>
            <p14:sldId id="1080"/>
            <p14:sldId id="1081"/>
            <p14:sldId id="1054"/>
            <p14:sldId id="1056"/>
            <p14:sldId id="1057"/>
            <p14:sldId id="1058"/>
            <p14:sldId id="1059"/>
            <p14:sldId id="1060"/>
            <p14:sldId id="1061"/>
            <p14:sldId id="1062"/>
            <p14:sldId id="1063"/>
            <p14:sldId id="1064"/>
            <p14:sldId id="1065"/>
            <p14:sldId id="1066"/>
            <p14:sldId id="1067"/>
            <p14:sldId id="1068"/>
            <p14:sldId id="1069"/>
            <p14:sldId id="1070"/>
            <p14:sldId id="1071"/>
            <p14:sldId id="1072"/>
            <p14:sldId id="1073"/>
            <p14:sldId id="1074"/>
            <p14:sldId id="1075"/>
            <p14:sldId id="1076"/>
            <p14:sldId id="1077"/>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75" d="100"/>
          <a:sy n="75" d="100"/>
        </p:scale>
        <p:origin x="-104" y="-7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Take some time to complete this lab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8526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8279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8053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8643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137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637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977589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62398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254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a:t>
            </a:r>
            <a:r>
              <a:rPr lang="en-US" dirty="0" smtClean="0"/>
              <a:t>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a:t>
            </a:r>
            <a:r>
              <a:rPr lang="en-US" dirty="0" err="1" smtClean="0"/>
              <a:t>role:proxy</a:t>
            </a:r>
            <a:r>
              <a:rPr lang="en-US" dirty="0" smtClean="0"/>
              <a:t>"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0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53670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83875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24568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2267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3210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7976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9180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735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3328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a:t>
            </a:r>
            <a:r>
              <a:rPr lang="en-US" dirty="0" smtClean="0"/>
              <a:t>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dirty="0"/>
              <a:t>$ knife </a:t>
            </a:r>
            <a:r>
              <a:rPr lang="en-US" dirty="0" err="1"/>
              <a:t>ssh</a:t>
            </a:r>
            <a:r>
              <a:rPr lang="en-US" dirty="0"/>
              <a:t> </a:t>
            </a:r>
            <a:r>
              <a:rPr lang="en-US" dirty="0" smtClean="0"/>
              <a:t>"</a:t>
            </a:r>
            <a:r>
              <a:rPr lang="en-US" dirty="0" err="1" smtClean="0"/>
              <a:t>role:web</a:t>
            </a:r>
            <a:r>
              <a:rPr lang="en-US" dirty="0" smtClean="0"/>
              <a:t>"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083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0431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1123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02653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077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27240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30300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51462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79918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6099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15382</TotalTime>
  <Words>2937</Words>
  <Application>Microsoft Macintosh PowerPoint</Application>
  <PresentationFormat>Custom</PresentationFormat>
  <Paragraphs>295</Paragraphs>
  <Slides>28</Slides>
  <Notes>27</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1975</cp:revision>
  <cp:lastPrinted>2015-02-07T23:49:10Z</cp:lastPrinted>
  <dcterms:created xsi:type="dcterms:W3CDTF">2012-09-13T17:36:07Z</dcterms:created>
  <dcterms:modified xsi:type="dcterms:W3CDTF">2015-09-30T18:13:31Z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